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04" r:id="rId2"/>
    <p:sldId id="256" r:id="rId3"/>
    <p:sldId id="416" r:id="rId4"/>
    <p:sldId id="483" r:id="rId5"/>
    <p:sldId id="466" r:id="rId6"/>
    <p:sldId id="468" r:id="rId7"/>
    <p:sldId id="467" r:id="rId8"/>
    <p:sldId id="469" r:id="rId9"/>
    <p:sldId id="475" r:id="rId10"/>
    <p:sldId id="484" r:id="rId11"/>
    <p:sldId id="476" r:id="rId12"/>
    <p:sldId id="486" r:id="rId13"/>
    <p:sldId id="485" r:id="rId14"/>
    <p:sldId id="477" r:id="rId15"/>
    <p:sldId id="470" r:id="rId16"/>
    <p:sldId id="471" r:id="rId17"/>
    <p:sldId id="479" r:id="rId18"/>
    <p:sldId id="474" r:id="rId19"/>
    <p:sldId id="472" r:id="rId20"/>
    <p:sldId id="480" r:id="rId21"/>
    <p:sldId id="473" r:id="rId22"/>
    <p:sldId id="481" r:id="rId23"/>
    <p:sldId id="326" r:id="rId24"/>
    <p:sldId id="345" r:id="rId25"/>
    <p:sldId id="460" r:id="rId26"/>
  </p:sldIdLst>
  <p:sldSz cx="12192000" cy="6858000"/>
  <p:notesSz cx="6553200" cy="88138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9" autoAdjust="0"/>
    <p:restoredTop sz="92884" autoAdjust="0"/>
  </p:normalViewPr>
  <p:slideViewPr>
    <p:cSldViewPr>
      <p:cViewPr varScale="1">
        <p:scale>
          <a:sx n="76" d="100"/>
          <a:sy n="76" d="100"/>
        </p:scale>
        <p:origin x="662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2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B4A87E9-BDD6-4876-2291-1C3D961C1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0038" cy="439738"/>
          </a:xfrm>
          <a:prstGeom prst="rect">
            <a:avLst/>
          </a:prstGeom>
        </p:spPr>
        <p:txBody>
          <a:bodyPr vert="horz" lIns="83064" tIns="41532" rIns="83064" bIns="41532" rtlCol="0"/>
          <a:lstStyle>
            <a:lvl1pPr algn="l" eaLnBrk="1" hangingPunct="1">
              <a:defRPr sz="11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C763D53-518E-23E6-D340-D07F5C1299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11575" y="0"/>
            <a:ext cx="2840038" cy="439738"/>
          </a:xfrm>
          <a:prstGeom prst="rect">
            <a:avLst/>
          </a:prstGeom>
        </p:spPr>
        <p:txBody>
          <a:bodyPr vert="horz" lIns="83064" tIns="41532" rIns="83064" bIns="41532" rtlCol="0"/>
          <a:lstStyle>
            <a:lvl1pPr algn="r" eaLnBrk="1" hangingPunct="1">
              <a:defRPr sz="1100">
                <a:cs typeface="Arial" charset="0"/>
              </a:defRPr>
            </a:lvl1pPr>
          </a:lstStyle>
          <a:p>
            <a:pPr>
              <a:defRPr/>
            </a:pPr>
            <a:fld id="{A4651649-507A-42B6-8545-388943941A1D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09B90A-7E0E-35DB-3620-66B4AB821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372475"/>
            <a:ext cx="2840038" cy="439738"/>
          </a:xfrm>
          <a:prstGeom prst="rect">
            <a:avLst/>
          </a:prstGeom>
        </p:spPr>
        <p:txBody>
          <a:bodyPr vert="horz" lIns="83064" tIns="41532" rIns="83064" bIns="41532" rtlCol="0" anchor="b"/>
          <a:lstStyle>
            <a:lvl1pPr algn="l" eaLnBrk="1" hangingPunct="1">
              <a:defRPr sz="11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9C940F0-0133-8B29-37A3-B7A5C4EC39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11575" y="8372475"/>
            <a:ext cx="2840038" cy="439738"/>
          </a:xfrm>
          <a:prstGeom prst="rect">
            <a:avLst/>
          </a:prstGeom>
        </p:spPr>
        <p:txBody>
          <a:bodyPr vert="horz" wrap="square" lIns="83064" tIns="41532" rIns="83064" bIns="4153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48AD5B5E-513B-4A0E-9018-1222E2D368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9D7F5CB-7A8E-D7A4-6768-53D6E91AB3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0038" cy="439738"/>
          </a:xfrm>
          <a:prstGeom prst="rect">
            <a:avLst/>
          </a:prstGeom>
        </p:spPr>
        <p:txBody>
          <a:bodyPr vert="horz" lIns="83064" tIns="41532" rIns="83064" bIns="41532" rtlCol="0"/>
          <a:lstStyle>
            <a:lvl1pPr algn="l" eaLnBrk="1" hangingPunct="1">
              <a:defRPr sz="11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D99871-52F6-AC5E-B131-D254BC370E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11575" y="0"/>
            <a:ext cx="2840038" cy="439738"/>
          </a:xfrm>
          <a:prstGeom prst="rect">
            <a:avLst/>
          </a:prstGeom>
        </p:spPr>
        <p:txBody>
          <a:bodyPr vert="horz" lIns="83064" tIns="41532" rIns="83064" bIns="41532" rtlCol="0"/>
          <a:lstStyle>
            <a:lvl1pPr algn="r" eaLnBrk="1" hangingPunct="1">
              <a:defRPr sz="1100">
                <a:cs typeface="Arial" charset="0"/>
              </a:defRPr>
            </a:lvl1pPr>
          </a:lstStyle>
          <a:p>
            <a:pPr>
              <a:defRPr/>
            </a:pPr>
            <a:fld id="{3CEF088A-38E9-442D-A787-3BA5BC250757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A0CF521-DFD5-C507-63BC-A0A6CF58C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39725" y="661988"/>
            <a:ext cx="5873750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064" tIns="41532" rIns="83064" bIns="41532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C18901E9-8105-A0A6-4332-99592E929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638" y="4186238"/>
            <a:ext cx="5241925" cy="3965575"/>
          </a:xfrm>
          <a:prstGeom prst="rect">
            <a:avLst/>
          </a:prstGeom>
        </p:spPr>
        <p:txBody>
          <a:bodyPr vert="horz" lIns="83064" tIns="41532" rIns="83064" bIns="41532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C9C11E-7345-78A9-E519-401E111771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372475"/>
            <a:ext cx="2840038" cy="439738"/>
          </a:xfrm>
          <a:prstGeom prst="rect">
            <a:avLst/>
          </a:prstGeom>
        </p:spPr>
        <p:txBody>
          <a:bodyPr vert="horz" lIns="83064" tIns="41532" rIns="83064" bIns="41532" rtlCol="0" anchor="b"/>
          <a:lstStyle>
            <a:lvl1pPr algn="l" eaLnBrk="1" hangingPunct="1">
              <a:defRPr sz="11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F2417E-DF94-1316-78A4-5DD6EF9DC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11575" y="8372475"/>
            <a:ext cx="2840038" cy="439738"/>
          </a:xfrm>
          <a:prstGeom prst="rect">
            <a:avLst/>
          </a:prstGeom>
        </p:spPr>
        <p:txBody>
          <a:bodyPr vert="horz" wrap="square" lIns="83064" tIns="41532" rIns="83064" bIns="4153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A5C34D5C-B8DA-491E-91C0-93743E5A26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FC88BB0E-81C5-0082-71E0-065F7B759B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FCDECF62-72DA-E8C8-B569-72C74862DC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684956FA-687F-1CC6-F037-4EED1D8388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023CE5B8-4E37-D531-84F1-461152DE9F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2542C17A-37EA-D4F1-6179-B87D00BD23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250E93AB-4991-E8C5-FBFB-07BF7DDD93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B24D161F-5D1E-A785-FE47-C18E853924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E89CCB27-B0F7-11D8-9DAC-D69212F472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B9EC2C-B05E-5BEB-6BA4-CF1494C9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BA15C-0E02-4810-A340-D47EAAFB308E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38F7E0-4A52-AF23-05B2-32D8389AF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F87DB5-92E8-46C6-A9E8-B33ABC7F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4B4F-553E-441F-B4A9-802E6CBF3F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122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B5748F-703B-60A9-6E84-6BF4B82D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DEE0-1DBF-4D8C-AC36-1ED293E9607C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964A54-11F3-9D17-C30C-AC2910ED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787136-9C07-8DCC-BDD8-E4240C2E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0585A-A86D-4A7E-BADF-F80EE1D3F3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717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0E59D6-B325-BE0E-717C-75D04E7E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39DA5-2421-4E44-88A2-E5C245FCBAE3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AF7302-7C8D-ED08-4EFB-49C74EB2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05597E-1A2B-3FD4-19FF-C4D7E2D2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1C014-7D2D-48D0-ADA5-853966742E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905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B81626-B81A-1D00-2238-858395B2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DA42-EB4D-4DCB-91D9-41388B257239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D43E17-3065-0043-2670-75FE99E2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FD212B-BBEC-93CA-2237-A0711FBE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0C501-F551-4D98-AE2F-CE700054C0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225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24C26E-DCF4-C190-9287-AEB2BB521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CF0E-918A-429D-B0B0-A1FBB5C3D3EB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B1786A-F658-F194-E91E-ED3D4896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2FDD04-2F9D-2566-4B98-644F2C54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0975A-08D7-476A-9683-E9809E0D2D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320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2376795-27C2-C552-C417-59E21A76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0FAC-72AF-45FD-A705-F0A5859F0386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E2DD929-0E3A-9033-069D-86294C64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5C3DD27-7392-5D99-6A2E-53AFDA6F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821E1-9E56-4D1A-B427-736FCF5E0F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987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1C0987A-0463-5570-D3FC-99D71961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75C1E-8B34-438F-AD9B-7B6D97474C96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E15D7B6-8D49-17C6-9244-18C251F7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6453D63-E179-B1C2-E0A8-1CE7E7A3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A83B0-7671-4008-80FF-116998D14F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317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BDC19D34-4364-5864-DA84-D0626AA0D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2D65B-9B22-4B87-B685-4DC9A5204ED5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DEAA4C48-30A2-5476-9F8D-AA50BC24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096851B-02D5-4829-66E1-36B1600A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14BE-8160-478B-9C33-9F58D54CFB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175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1D0F3640-44ED-22B2-44C2-DC119A12B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3D6E8-3493-4906-91F1-CF31ECC02B9E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D61B7B4C-5CFB-531E-B308-1E2E4F89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5ABB528-43BC-36A3-B6B1-E60AF2C4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CC19B-7FF4-4A05-A4CF-3D445F2AF8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375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1779527-4B77-FDDC-FD21-A4DC841A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79A2A-B5B5-4A64-A57E-523B71C166CF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4A31F72-04CE-296F-116A-D5A52BC6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4424BCD-A474-8A1B-4E90-605467CB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DFDF9-346A-4C56-A791-5CC94DE3B9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365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F257837-D12A-03E3-BC1F-046A37624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83DBC-050A-4105-A959-114BB21FE2D5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8A5A1C7-B34E-98F1-0CAF-C52E834B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F866DBE-83B9-5BFB-028E-42CF273C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12246-61AD-4116-8342-3731E89417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21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CA11A363-2F44-18A7-B3AB-2DBAB0F394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73907AB3-D15E-3985-E52F-1285E661D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5C4096-F6FD-F468-4FEB-A93713A04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9DE513-ADC8-49C6-9E11-A5FFD7C795F1}" type="datetimeFigureOut">
              <a:rPr lang="cs-CZ"/>
              <a:pPr>
                <a:defRPr/>
              </a:pPr>
              <a:t>16.09.2024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2A9590-A2D0-AB46-746A-70B55F179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74E9C6-17C6-264F-76EB-B20DAB79B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2E8AF1-0C66-4F60-BD96-177376C539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16504C6D-E353-8D56-1787-83AC9DCB2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349500"/>
            <a:ext cx="7772400" cy="2159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latin typeface="Century Gothic" panose="020B0502020202020204" pitchFamily="34" charset="0"/>
              </a:rPr>
              <a:t>SPORTOVNÍ HALA</a:t>
            </a:r>
            <a:br>
              <a:rPr lang="cs-CZ" altLang="cs-CZ" sz="3200" dirty="0">
                <a:latin typeface="Century Gothic" panose="020B0502020202020204" pitchFamily="34" charset="0"/>
              </a:rPr>
            </a:br>
            <a:r>
              <a:rPr lang="cs-CZ" altLang="cs-CZ" sz="3200" dirty="0">
                <a:latin typeface="Century Gothic" panose="020B0502020202020204" pitchFamily="34" charset="0"/>
              </a:rPr>
              <a:t>VELKÉ MEZIŘÍČÍ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99" y="13563"/>
            <a:ext cx="9689630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ŘEZY BUDOVOU</a:t>
            </a:r>
          </a:p>
        </p:txBody>
      </p:sp>
    </p:spTree>
    <p:extLst>
      <p:ext uri="{BB962C8B-B14F-4D97-AF65-F5344CB8AC3E}">
        <p14:creationId xmlns:p14="http://schemas.microsoft.com/office/powerpoint/2010/main" val="15841974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0" y="11742"/>
            <a:ext cx="9689629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POHLEDY NA 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BUDOVU</a:t>
            </a:r>
          </a:p>
        </p:txBody>
      </p:sp>
    </p:spTree>
    <p:extLst>
      <p:ext uri="{BB962C8B-B14F-4D97-AF65-F5344CB8AC3E}">
        <p14:creationId xmlns:p14="http://schemas.microsoft.com/office/powerpoint/2010/main" val="409835937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0" y="11742"/>
            <a:ext cx="9689629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POHLEDY NA 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BUDOVU</a:t>
            </a:r>
          </a:p>
        </p:txBody>
      </p:sp>
    </p:spTree>
    <p:extLst>
      <p:ext uri="{BB962C8B-B14F-4D97-AF65-F5344CB8AC3E}">
        <p14:creationId xmlns:p14="http://schemas.microsoft.com/office/powerpoint/2010/main" val="369354372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081" y="6313"/>
            <a:ext cx="9689629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POHLEDY NA 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BUDOVU</a:t>
            </a:r>
          </a:p>
        </p:txBody>
      </p:sp>
    </p:spTree>
    <p:extLst>
      <p:ext uri="{BB962C8B-B14F-4D97-AF65-F5344CB8AC3E}">
        <p14:creationId xmlns:p14="http://schemas.microsoft.com/office/powerpoint/2010/main" val="45215781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0" y="7043"/>
            <a:ext cx="9689629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POHLEDY NA 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BUDOVU</a:t>
            </a:r>
          </a:p>
        </p:txBody>
      </p:sp>
    </p:spTree>
    <p:extLst>
      <p:ext uri="{BB962C8B-B14F-4D97-AF65-F5344CB8AC3E}">
        <p14:creationId xmlns:p14="http://schemas.microsoft.com/office/powerpoint/2010/main" val="177694753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2" y="3156"/>
            <a:ext cx="12180778" cy="6851688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NADHLED Z JIHU</a:t>
            </a:r>
          </a:p>
        </p:txBody>
      </p:sp>
    </p:spTree>
    <p:extLst>
      <p:ext uri="{BB962C8B-B14F-4D97-AF65-F5344CB8AC3E}">
        <p14:creationId xmlns:p14="http://schemas.microsoft.com/office/powerpoint/2010/main" val="66523520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2" y="3156"/>
            <a:ext cx="12180778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NADHLED ZE SEVERU - DEN</a:t>
            </a:r>
          </a:p>
        </p:txBody>
      </p:sp>
    </p:spTree>
    <p:extLst>
      <p:ext uri="{BB962C8B-B14F-4D97-AF65-F5344CB8AC3E}">
        <p14:creationId xmlns:p14="http://schemas.microsoft.com/office/powerpoint/2010/main" val="160897074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3" y="3156"/>
            <a:ext cx="12180776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NADHLED ZE SEVERU - NOC</a:t>
            </a:r>
          </a:p>
        </p:txBody>
      </p:sp>
    </p:spTree>
    <p:extLst>
      <p:ext uri="{BB962C8B-B14F-4D97-AF65-F5344CB8AC3E}">
        <p14:creationId xmlns:p14="http://schemas.microsoft.com/office/powerpoint/2010/main" val="125219804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7" y="3156"/>
            <a:ext cx="12180778" cy="6851688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 Z VÝCHODU</a:t>
            </a:r>
          </a:p>
        </p:txBody>
      </p:sp>
    </p:spTree>
    <p:extLst>
      <p:ext uri="{BB962C8B-B14F-4D97-AF65-F5344CB8AC3E}">
        <p14:creationId xmlns:p14="http://schemas.microsoft.com/office/powerpoint/2010/main" val="215793946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5400" y="0"/>
            <a:ext cx="9396600" cy="6851688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 ZE SEVERU - DEN</a:t>
            </a:r>
          </a:p>
        </p:txBody>
      </p:sp>
    </p:spTree>
    <p:extLst>
      <p:ext uri="{BB962C8B-B14F-4D97-AF65-F5344CB8AC3E}">
        <p14:creationId xmlns:p14="http://schemas.microsoft.com/office/powerpoint/2010/main" val="86242854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B26F6DAF-7FCE-BD13-5973-8B057F27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349500"/>
            <a:ext cx="7772400" cy="2159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latin typeface="BankGothic Md BT" panose="020B0807020203060204" pitchFamily="34" charset="0"/>
              </a:rPr>
              <a:t>CUBOID </a:t>
            </a:r>
            <a:r>
              <a:rPr lang="cs-CZ" altLang="cs-CZ" sz="3200" b="1" dirty="0">
                <a:solidFill>
                  <a:schemeClr val="tx1">
                    <a:lumMod val="50000"/>
                  </a:schemeClr>
                </a:solidFill>
                <a:latin typeface="BankGothic Md BT" panose="020B0807020203060204" pitchFamily="34" charset="0"/>
              </a:rPr>
              <a:t>ARCHITEKTI</a:t>
            </a:r>
            <a:endParaRPr lang="cs-CZ" altLang="cs-CZ" b="1" dirty="0">
              <a:solidFill>
                <a:schemeClr val="tx1">
                  <a:lumMod val="50000"/>
                </a:schemeClr>
              </a:solidFill>
              <a:latin typeface="BankGothic Md BT" panose="020B080702020306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5400" y="0"/>
            <a:ext cx="9396600" cy="6851688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POHLED Z LESA</a:t>
            </a:r>
          </a:p>
        </p:txBody>
      </p:sp>
    </p:spTree>
    <p:extLst>
      <p:ext uri="{BB962C8B-B14F-4D97-AF65-F5344CB8AC3E}">
        <p14:creationId xmlns:p14="http://schemas.microsoft.com/office/powerpoint/2010/main" val="197891568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56"/>
            <a:ext cx="12180778" cy="6851687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INTERIÉR SPORTOVNÍ HALY – HRACÍ PLOCHA</a:t>
            </a:r>
          </a:p>
        </p:txBody>
      </p:sp>
    </p:spTree>
    <p:extLst>
      <p:ext uri="{BB962C8B-B14F-4D97-AF65-F5344CB8AC3E}">
        <p14:creationId xmlns:p14="http://schemas.microsoft.com/office/powerpoint/2010/main" val="60157262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397" cy="6858223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INTERIÉR SPORTOVNÍ HALY - TRIBUNA</a:t>
            </a:r>
          </a:p>
        </p:txBody>
      </p:sp>
    </p:spTree>
    <p:extLst>
      <p:ext uri="{BB962C8B-B14F-4D97-AF65-F5344CB8AC3E}">
        <p14:creationId xmlns:p14="http://schemas.microsoft.com/office/powerpoint/2010/main" val="118714101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FEEF7635-ADF7-1B37-A7F3-17ABC5851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349500"/>
            <a:ext cx="7772400" cy="2159000"/>
          </a:xfrm>
        </p:spPr>
        <p:txBody>
          <a:bodyPr/>
          <a:lstStyle/>
          <a:p>
            <a:pPr eaLnBrk="1" hangingPunct="1"/>
            <a:r>
              <a:rPr lang="cs-CZ" altLang="cs-CZ" sz="3600">
                <a:latin typeface="Century Gothic" panose="020B0502020202020204" pitchFamily="34" charset="0"/>
              </a:rPr>
              <a:t>Děkujeme za pozornost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524697A-F34B-0C33-CA13-959F1447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188" y="2349500"/>
            <a:ext cx="7772400" cy="2159000"/>
          </a:xfrm>
        </p:spPr>
        <p:txBody>
          <a:bodyPr/>
          <a:lstStyle/>
          <a:p>
            <a:pPr eaLnBrk="1" hangingPunct="1"/>
            <a:r>
              <a:rPr lang="cs-CZ" altLang="cs-CZ" sz="3600">
                <a:latin typeface="Century Gothic" panose="020B0502020202020204" pitchFamily="34" charset="0"/>
              </a:rPr>
              <a:t>www.cuboid.cz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obsah 2">
            <a:extLst>
              <a:ext uri="{FF2B5EF4-FFF2-40B4-BE49-F238E27FC236}">
                <a16:creationId xmlns:a16="http://schemas.microsoft.com/office/drawing/2014/main" id="{728D527A-F78F-D025-C86B-DAA7D6818E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ŠIRŠÍ ÚZEMÍ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3A8672-1FEB-7296-F793-86C4648D9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88" y="-17115"/>
            <a:ext cx="9147049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A3E559A-507C-824B-416D-839E66F3AE9E}"/>
              </a:ext>
            </a:extLst>
          </p:cNvPr>
          <p:cNvSpPr/>
          <p:nvPr/>
        </p:nvSpPr>
        <p:spPr>
          <a:xfrm>
            <a:off x="0" y="0"/>
            <a:ext cx="256698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2367" y="6310"/>
            <a:ext cx="9689633" cy="6851689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ŠIRŠÍ ÚZEMÍ</a:t>
            </a:r>
          </a:p>
        </p:txBody>
      </p:sp>
    </p:spTree>
    <p:extLst>
      <p:ext uri="{BB962C8B-B14F-4D97-AF65-F5344CB8AC3E}">
        <p14:creationId xmlns:p14="http://schemas.microsoft.com/office/powerpoint/2010/main" val="46103346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96" y="6310"/>
            <a:ext cx="9689633" cy="6851690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SITUACE</a:t>
            </a:r>
          </a:p>
        </p:txBody>
      </p:sp>
    </p:spTree>
    <p:extLst>
      <p:ext uri="{BB962C8B-B14F-4D97-AF65-F5344CB8AC3E}">
        <p14:creationId xmlns:p14="http://schemas.microsoft.com/office/powerpoint/2010/main" val="299720769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97" y="6311"/>
            <a:ext cx="9689632" cy="6851689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PŮDORYS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PŘÍZEMÍ</a:t>
            </a:r>
          </a:p>
        </p:txBody>
      </p:sp>
    </p:spTree>
    <p:extLst>
      <p:ext uri="{BB962C8B-B14F-4D97-AF65-F5344CB8AC3E}">
        <p14:creationId xmlns:p14="http://schemas.microsoft.com/office/powerpoint/2010/main" val="132073319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97" y="7597"/>
            <a:ext cx="9689632" cy="6851689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PŮDORYS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SUTERÉNU</a:t>
            </a:r>
          </a:p>
        </p:txBody>
      </p:sp>
    </p:spTree>
    <p:extLst>
      <p:ext uri="{BB962C8B-B14F-4D97-AF65-F5344CB8AC3E}">
        <p14:creationId xmlns:p14="http://schemas.microsoft.com/office/powerpoint/2010/main" val="79733180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99" y="28037"/>
            <a:ext cx="9689630" cy="6851688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PŮDORYS</a:t>
            </a:r>
            <a:br>
              <a:rPr lang="cs-CZ" altLang="cs-CZ" sz="1600" dirty="0">
                <a:latin typeface="Century Gothic" panose="020B0502020202020204" pitchFamily="34" charset="0"/>
              </a:rPr>
            </a:br>
            <a:r>
              <a:rPr lang="cs-CZ" altLang="cs-CZ" sz="1600" dirty="0">
                <a:latin typeface="Century Gothic" panose="020B0502020202020204" pitchFamily="34" charset="0"/>
              </a:rPr>
              <a:t>STŘECHY</a:t>
            </a:r>
          </a:p>
        </p:txBody>
      </p:sp>
    </p:spTree>
    <p:extLst>
      <p:ext uri="{BB962C8B-B14F-4D97-AF65-F5344CB8AC3E}">
        <p14:creationId xmlns:p14="http://schemas.microsoft.com/office/powerpoint/2010/main" val="247547977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18098-DE96-3A68-3A4C-4B58EDE8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99" y="13563"/>
            <a:ext cx="9689630" cy="6851688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913BCFA-DCBE-E23A-653C-E6105A5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588"/>
            <a:ext cx="2566988" cy="1268412"/>
          </a:xfrm>
        </p:spPr>
        <p:txBody>
          <a:bodyPr anchor="b"/>
          <a:lstStyle/>
          <a:p>
            <a:pPr algn="l" eaLnBrk="1" hangingPunct="1"/>
            <a:r>
              <a:rPr lang="cs-CZ" altLang="cs-CZ" sz="1600" dirty="0">
                <a:latin typeface="Century Gothic" panose="020B0502020202020204" pitchFamily="34" charset="0"/>
              </a:rPr>
              <a:t>ŘEZY BUDOVOU</a:t>
            </a:r>
          </a:p>
        </p:txBody>
      </p:sp>
    </p:spTree>
    <p:extLst>
      <p:ext uri="{BB962C8B-B14F-4D97-AF65-F5344CB8AC3E}">
        <p14:creationId xmlns:p14="http://schemas.microsoft.com/office/powerpoint/2010/main" val="270443075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5056</TotalTime>
  <Words>84</Words>
  <Application>Microsoft Office PowerPoint</Application>
  <PresentationFormat>Širokoúhlá obrazovka</PresentationFormat>
  <Paragraphs>24</Paragraphs>
  <Slides>25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BankGothic Md BT</vt:lpstr>
      <vt:lpstr>Calibri</vt:lpstr>
      <vt:lpstr>Century Gothic</vt:lpstr>
      <vt:lpstr>Motiv systému Office</vt:lpstr>
      <vt:lpstr>SPORTOVNÍ HALA VELKÉ MEZIŘÍČÍ</vt:lpstr>
      <vt:lpstr>CUBOID ARCHITEKTI</vt:lpstr>
      <vt:lpstr>ŠIRŠÍ ÚZEMÍ</vt:lpstr>
      <vt:lpstr>ŠIRŠÍ ÚZEMÍ</vt:lpstr>
      <vt:lpstr>SITUACE</vt:lpstr>
      <vt:lpstr>PŮDORYS PŘÍZEMÍ</vt:lpstr>
      <vt:lpstr>PŮDORYS SUTERÉNU</vt:lpstr>
      <vt:lpstr>PŮDORYS STŘECHY</vt:lpstr>
      <vt:lpstr>ŘEZY BUDOVOU</vt:lpstr>
      <vt:lpstr>ŘEZY BUDOVOU</vt:lpstr>
      <vt:lpstr>POHLEDY NA  BUDOVU</vt:lpstr>
      <vt:lpstr>POHLEDY NA  BUDOVU</vt:lpstr>
      <vt:lpstr>POHLEDY NA  BUDOVU</vt:lpstr>
      <vt:lpstr>POHLEDY NA  BUDOVU</vt:lpstr>
      <vt:lpstr>NADHLED Z JIHU</vt:lpstr>
      <vt:lpstr>NADHLED ZE SEVERU - DEN</vt:lpstr>
      <vt:lpstr>NADHLED ZE SEVERU - NOC</vt:lpstr>
      <vt:lpstr>POHLED Z VÝCHODU</vt:lpstr>
      <vt:lpstr>POHLED ZE SEVERU - DEN</vt:lpstr>
      <vt:lpstr>POHLED Z LESA</vt:lpstr>
      <vt:lpstr>INTERIÉR SPORTOVNÍ HALY – HRACÍ PLOCHA</vt:lpstr>
      <vt:lpstr>INTERIÉR SPORTOVNÍ HALY - TRIBUNA</vt:lpstr>
      <vt:lpstr>Děkujeme za pozornost</vt:lpstr>
      <vt:lpstr>www.cuboid.cz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PŘÍSTAVBA V AREÁLU GALERIE BUTOVICE</dc:title>
  <dc:creator>-</dc:creator>
  <cp:lastModifiedBy>Magdalena Pappová</cp:lastModifiedBy>
  <cp:revision>157</cp:revision>
  <cp:lastPrinted>2013-04-08T12:45:27Z</cp:lastPrinted>
  <dcterms:created xsi:type="dcterms:W3CDTF">2013-04-05T09:25:12Z</dcterms:created>
  <dcterms:modified xsi:type="dcterms:W3CDTF">2024-09-16T20:23:03Z</dcterms:modified>
</cp:coreProperties>
</file>